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04" r:id="rId2"/>
    <p:sldId id="323" r:id="rId3"/>
    <p:sldId id="318" r:id="rId4"/>
    <p:sldId id="319" r:id="rId5"/>
    <p:sldId id="325" r:id="rId6"/>
    <p:sldId id="326" r:id="rId7"/>
    <p:sldId id="328" r:id="rId8"/>
    <p:sldId id="33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77" autoAdjust="0"/>
  </p:normalViewPr>
  <p:slideViewPr>
    <p:cSldViewPr>
      <p:cViewPr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D8580-1D8A-48D5-BDB1-CC4677DD47D3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96904-9195-4A1A-AE7C-350C7E630F2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9758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168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92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43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69881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112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1904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390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400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191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773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436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848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608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79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71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440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B27A6-5DB3-4B7F-BDDA-5D7E89BE40B1}" type="datetimeFigureOut">
              <a:rPr lang="en-IE" smtClean="0"/>
              <a:t>28/03/2015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B9F44F-3FA9-4181-A1A3-49F15E3278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667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Up Skilling </a:t>
            </a:r>
            <a:br>
              <a:rPr lang="en-IE" dirty="0" smtClean="0"/>
            </a:br>
            <a:r>
              <a:rPr lang="en-IE" dirty="0" smtClean="0"/>
              <a:t>Player Pathway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Define Player Pathway </a:t>
            </a:r>
          </a:p>
          <a:p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1026" name="Picture 2" descr="Player Pathw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93904"/>
            <a:ext cx="2304256" cy="140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Youth Footbal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772" y="3573016"/>
            <a:ext cx="1883299" cy="1626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Eunan Murray in action for Faughanvale. Pic courtesy of Dessie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29380"/>
            <a:ext cx="2005133" cy="133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p.yimg.com/ib/th?id=HN.608046749701375653&amp;pid=15.1&amp;P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770" y="1295679"/>
            <a:ext cx="240603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7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332656" y="260648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Nursery Hurling</a:t>
            </a:r>
            <a:endParaRPr lang="en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77665"/>
              </p:ext>
            </p:extLst>
          </p:nvPr>
        </p:nvGraphicFramePr>
        <p:xfrm>
          <a:off x="511791" y="980728"/>
          <a:ext cx="8301250" cy="653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25"/>
                <a:gridCol w="4150625"/>
              </a:tblGrid>
              <a:tr h="2880320"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                          TECHNICAL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Handling – </a:t>
                      </a: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Correct Hurley size. Correct Grip.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Open Ready Position - Hurl in writing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hand.</a:t>
                      </a:r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One Hand Catch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– Bean Bag, Tennis ball, </a:t>
                      </a:r>
                      <a:r>
                        <a:rPr lang="en-IE" sz="1400" b="0" baseline="0" dirty="0" err="1" smtClean="0">
                          <a:solidFill>
                            <a:schemeClr val="tx1"/>
                          </a:solidFill>
                        </a:rPr>
                        <a:t>Sliotar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Rolling, Bowling, Throwing.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Striking - </a:t>
                      </a: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360 Swing – Static ball on ground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Strike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on the move</a:t>
                      </a: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Ball Control – </a:t>
                      </a: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Stopping,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Flick to space</a:t>
                      </a:r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                     Bean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Bag solo</a:t>
                      </a:r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                     </a:t>
                      </a: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Bean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Bag flick</a:t>
                      </a:r>
                      <a:endParaRPr lang="en-IE" sz="14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                          GAME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SENSE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Zones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used in games for early development of positional sense – Stops bunching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Invasion Games -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e.g. 2 v 1 Piggy In the Middle. Encourage players to play together.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Target Games 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- Aim into or at a target to improve technique. E.g. Knock the tower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Small sided games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e.g. 2v2, 4v4 maximum</a:t>
                      </a:r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E" sz="14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                              PHYSICAL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Running</a:t>
                      </a: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IE" sz="1400" b="0" baseline="0" dirty="0" smtClean="0"/>
                        <a:t>– Marching, forward, backwards, side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Jumping</a:t>
                      </a:r>
                      <a:r>
                        <a:rPr lang="en-IE" sz="1400" b="0" baseline="0" dirty="0" smtClean="0"/>
                        <a:t> – 1 Leg/Both Legs/Variety of Directions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Agility</a:t>
                      </a:r>
                      <a:r>
                        <a:rPr lang="en-IE" sz="1400" b="0" baseline="0" dirty="0" smtClean="0"/>
                        <a:t> – Chasing Games, Evasion Games with Hurl in dominant hand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Balance Exercises </a:t>
                      </a:r>
                      <a:r>
                        <a:rPr lang="en-IE" sz="1400" b="0" baseline="0" dirty="0" smtClean="0"/>
                        <a:t>– Stand on 1 Leg, Rope Walks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Coordination </a:t>
                      </a:r>
                      <a:r>
                        <a:rPr lang="en-IE" sz="1400" b="0" baseline="0" dirty="0" smtClean="0"/>
                        <a:t>– Hand Eye – Cups &amp; Saucers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/>
                        <a:t>                       Bean Bag Solo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/>
                        <a:t>                       One hand Dribble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                     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n-IE" sz="1400" b="1" baseline="0" dirty="0" smtClean="0">
                          <a:solidFill>
                            <a:schemeClr val="tx1"/>
                          </a:solidFill>
                        </a:rPr>
                        <a:t>               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                              LIFESTYLE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Activity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- 6 year olds </a:t>
                      </a:r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must  strive to partake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in at least 60 minutes activity per day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Social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- Encourage players to share and interact in a group setting 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Respect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- Insist on fair play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Develop listening skills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– Simon Says Game</a:t>
                      </a:r>
                    </a:p>
                    <a:p>
                      <a:endParaRPr lang="en-IE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89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6190456" cy="648071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8 Year Old Hurling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41186"/>
              </p:ext>
            </p:extLst>
          </p:nvPr>
        </p:nvGraphicFramePr>
        <p:xfrm>
          <a:off x="539552" y="836713"/>
          <a:ext cx="8301250" cy="687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25"/>
                <a:gridCol w="4150625"/>
              </a:tblGrid>
              <a:tr h="3240359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                        TECHNICAL</a:t>
                      </a:r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Handling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- </a:t>
                      </a:r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 Grip,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Ready, Lock and Swing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Catch – Claw Catch. Cupped Catch (Below Knee)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Roll/Jab Lift (Stationary)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Hand Pass bean bag/</a:t>
                      </a:r>
                      <a:r>
                        <a:rPr lang="en-IE" sz="1400" baseline="0" dirty="0" err="1" smtClean="0">
                          <a:solidFill>
                            <a:schemeClr val="tx1"/>
                          </a:solidFill>
                        </a:rPr>
                        <a:t>sliotar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from hand. (1-2M)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Striking -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Ground Strike (8-10M) Left &amp; Right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Ball Control -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Dribble/Flick to space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Frontal Block Ground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Intro to Shoulder Clash e.g. use Hurling  rope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                   GAME</a:t>
                      </a:r>
                      <a:r>
                        <a:rPr lang="en-IE" sz="1600" baseline="0" dirty="0" smtClean="0">
                          <a:solidFill>
                            <a:srgbClr val="FF0000"/>
                          </a:solidFill>
                        </a:rPr>
                        <a:t> SENSE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Zones -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Basic positional understanding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Players play all positions to experience attack &amp; defence (Go Games)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Players look for space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Support players on the ball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Basic communication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– call for the ball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Small Sides games –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2v2,4v4, 6v6, 7v7 maximum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592288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                         PHYSICAL</a:t>
                      </a:r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Running - </a:t>
                      </a:r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Speed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developed through fun games – e.g. Here, There, Everywhere &amp; Numbers Game 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Jumping –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Jump for distance &amp; in all directions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Agility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developed through fun games – e.g. Bulldog using tags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Basic Resistance Exercises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– Fun Squat preformed through “Laying an Egg” game</a:t>
                      </a:r>
                      <a:endParaRPr lang="en-I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E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                     LIFESTYLE</a:t>
                      </a:r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Activity - </a:t>
                      </a:r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year olds </a:t>
                      </a:r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must  strive to partake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in at least 60 minutes activity per day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Practice –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Every child has their on ball at home. Play against a wall, with a friend, with group of friends.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Imagine themselves as role models to improve skills.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Social –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Associate Gaelic Football with enjoyment and fun.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Respect -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Opponent &amp; Referee</a:t>
                      </a:r>
                    </a:p>
                    <a:p>
                      <a:endParaRPr lang="en-IE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IE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2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6118448" cy="648071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10 Year Old Hurling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803863"/>
              </p:ext>
            </p:extLst>
          </p:nvPr>
        </p:nvGraphicFramePr>
        <p:xfrm>
          <a:off x="467545" y="836711"/>
          <a:ext cx="8373258" cy="739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2633"/>
                <a:gridCol w="4150625"/>
              </a:tblGrid>
              <a:tr h="3456385"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                     Technical</a:t>
                      </a:r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Striking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Strike From the Hand (20-30M)</a:t>
                      </a:r>
                    </a:p>
                    <a:p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Ground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Strike (12-20M)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Handling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Hand Pass -left &amp; right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Overhead Catch  - Hand protected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Jab/Roll Lift – moving 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Ball Control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Bean Bag/Ball Solo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Stopping – High Ball/Batting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Tackle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Hook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Frontal Block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Shoulder Clash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Use of Skills Testing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                               GAME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SENSE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Decision Making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What to do? – Shoot/Pass/Travel with Ball(use 4 steps)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Who to pass to/Who to mark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Where to move to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Scan the pitch – Play with head up</a:t>
                      </a:r>
                    </a:p>
                    <a:p>
                      <a:endParaRPr lang="en-IE" sz="14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Support -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Support your team mates in attack/defence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Small sided games  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4v4, 6v6, 9v9Max</a:t>
                      </a:r>
                    </a:p>
                    <a:p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2534795"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                             PHYSICAL</a:t>
                      </a:r>
                    </a:p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Resistance Exercises </a:t>
                      </a:r>
                      <a:r>
                        <a:rPr lang="en-IE" sz="1600" dirty="0" smtClean="0">
                          <a:solidFill>
                            <a:schemeClr val="tx1"/>
                          </a:solidFill>
                        </a:rPr>
                        <a:t>- Own</a:t>
                      </a:r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 body weight strength (e.g. Bear Crawls)</a:t>
                      </a:r>
                    </a:p>
                    <a:p>
                      <a:endParaRPr lang="en-IE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Partner Resistance Exercise (e.g. Tug of War)</a:t>
                      </a:r>
                    </a:p>
                    <a:p>
                      <a:endParaRPr lang="en-IE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Continue to develop principles of Running &amp; Jumping</a:t>
                      </a:r>
                      <a:endParaRPr lang="en-IE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E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                            LIFESTYLE</a:t>
                      </a:r>
                    </a:p>
                    <a:p>
                      <a:r>
                        <a:rPr lang="en-IE" sz="1600" baseline="0" dirty="0" smtClean="0">
                          <a:solidFill>
                            <a:srgbClr val="FF0000"/>
                          </a:solidFill>
                        </a:rPr>
                        <a:t>Activity</a:t>
                      </a:r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 - 10 year olds </a:t>
                      </a:r>
                      <a:r>
                        <a:rPr lang="en-IE" sz="1600" dirty="0" smtClean="0">
                          <a:solidFill>
                            <a:schemeClr val="tx1"/>
                          </a:solidFill>
                        </a:rPr>
                        <a:t>must  strive to partake</a:t>
                      </a:r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 in at least 60 minutes activity per day</a:t>
                      </a:r>
                    </a:p>
                    <a:p>
                      <a:endParaRPr lang="en-IE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baseline="0" dirty="0" smtClean="0">
                          <a:solidFill>
                            <a:srgbClr val="FF0000"/>
                          </a:solidFill>
                        </a:rPr>
                        <a:t>Practice - </a:t>
                      </a:r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Incorporate regular football practice into everyday life.</a:t>
                      </a:r>
                    </a:p>
                    <a:p>
                      <a:endParaRPr lang="en-IE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Practice at Home/Buddy System</a:t>
                      </a:r>
                    </a:p>
                    <a:p>
                      <a:endParaRPr lang="en-IE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baseline="0" dirty="0" smtClean="0">
                          <a:solidFill>
                            <a:schemeClr val="tx1"/>
                          </a:solidFill>
                        </a:rPr>
                        <a:t>Coach needs to be aware of self-consciousness in learning new skills</a:t>
                      </a:r>
                    </a:p>
                    <a:p>
                      <a:endParaRPr lang="en-IE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IE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5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15086" y="116632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 Year Old Hurling</a:t>
            </a:r>
            <a:endParaRPr lang="en-IE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920552"/>
              </p:ext>
            </p:extLst>
          </p:nvPr>
        </p:nvGraphicFramePr>
        <p:xfrm>
          <a:off x="511791" y="727287"/>
          <a:ext cx="8301250" cy="66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25"/>
                <a:gridCol w="4150625"/>
              </a:tblGrid>
              <a:tr h="3277777">
                <a:tc>
                  <a:txBody>
                    <a:bodyPr/>
                    <a:lstStyle/>
                    <a:p>
                      <a:r>
                        <a:rPr lang="en-IE" sz="1600" u="none" dirty="0" smtClean="0">
                          <a:solidFill>
                            <a:srgbClr val="FF0000"/>
                          </a:solidFill>
                        </a:rPr>
                        <a:t>                          TECHNICAL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rgbClr val="FF0000"/>
                          </a:solidFill>
                        </a:rPr>
                        <a:t>Striking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Strike from</a:t>
                      </a:r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 the hand (25-35M) Both sides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Strike on the run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Ground Strike (20-32M) L &amp; R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rgbClr val="FF0000"/>
                          </a:solidFill>
                        </a:rPr>
                        <a:t>Handling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Hand Pass – Both Hands &amp; Off the hurl (3-5M)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Catching – Low, Chest, High (Hand Protected)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Jab lift at pace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u="none" baseline="0" dirty="0" smtClean="0">
                          <a:solidFill>
                            <a:srgbClr val="FF0000"/>
                          </a:solidFill>
                        </a:rPr>
                        <a:t>Ball Control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Ground Flick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Soloing</a:t>
                      </a:r>
                      <a:endParaRPr lang="en-IE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u="none" baseline="0" dirty="0" smtClean="0">
                          <a:solidFill>
                            <a:srgbClr val="FF0000"/>
                          </a:solidFill>
                        </a:rPr>
                        <a:t>Tackling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Blocking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Hooking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Frontal Block &amp; recover possession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                  </a:t>
                      </a:r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GAME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SENSE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Space 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Ability to create space in possession  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Ability to deny space without possession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Pressure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Play conditioned games to create pressure. Adapt skills to control &amp; maintain possession of the  ball under pressure 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Small Sided Games -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4v4, 7v7, 10v10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Team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learning to work in a team environment. Encourage &amp; support team - mates</a:t>
                      </a:r>
                    </a:p>
                    <a:p>
                      <a:r>
                        <a:rPr lang="en-IE" sz="16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en-IE" sz="1600" b="1" dirty="0" smtClean="0">
                          <a:solidFill>
                            <a:srgbClr val="FF0000"/>
                          </a:solidFill>
                        </a:rPr>
                        <a:t>                 </a:t>
                      </a:r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PHYSICAL</a:t>
                      </a:r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Functional Strength/Stability </a:t>
                      </a:r>
                      <a:r>
                        <a:rPr lang="en-IE" sz="1400" dirty="0" smtClean="0"/>
                        <a:t>- Opportunity to develop Core (e.g. Hips Pushes &amp; Angry Cat)</a:t>
                      </a:r>
                    </a:p>
                    <a:p>
                      <a:endParaRPr lang="en-IE" sz="1400" dirty="0" smtClean="0"/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Speed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Work - </a:t>
                      </a:r>
                      <a:r>
                        <a:rPr lang="en-IE" sz="1400" dirty="0" smtClean="0"/>
                        <a:t>Develop multi-directional speed work. (e.g. 1 v 1 Behind knee slaps for footwork)</a:t>
                      </a:r>
                    </a:p>
                    <a:p>
                      <a:endParaRPr lang="en-IE" sz="1400" dirty="0" smtClean="0"/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Stamina </a:t>
                      </a:r>
                      <a:r>
                        <a:rPr lang="en-IE" sz="1400" dirty="0" smtClean="0"/>
                        <a:t>– Endurance developed</a:t>
                      </a:r>
                      <a:r>
                        <a:rPr lang="en-IE" sz="1400" baseline="0" dirty="0" smtClean="0"/>
                        <a:t> through fun relays , fun games, small sided games</a:t>
                      </a:r>
                      <a:endParaRPr lang="en-IE" sz="1400" dirty="0" smtClean="0"/>
                    </a:p>
                    <a:p>
                      <a:r>
                        <a:rPr lang="en-IE" sz="1600" b="1" dirty="0" smtClean="0">
                          <a:solidFill>
                            <a:srgbClr val="FF0000"/>
                          </a:solidFill>
                        </a:rPr>
                        <a:t>          </a:t>
                      </a:r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600" b="1" dirty="0" smtClean="0">
                          <a:solidFill>
                            <a:srgbClr val="FF0000"/>
                          </a:solidFill>
                        </a:rPr>
                        <a:t>                    </a:t>
                      </a:r>
                      <a:r>
                        <a:rPr lang="en-IE" sz="1800" b="1" dirty="0" smtClean="0">
                          <a:solidFill>
                            <a:srgbClr val="FF0000"/>
                          </a:solidFill>
                        </a:rPr>
                        <a:t> LIFESTYLE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12 year olds </a:t>
                      </a:r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must  strive to partake</a:t>
                      </a: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 in at least 60 minutes activity per day – Gaelic  Games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Make parents/players aware of the importance</a:t>
                      </a:r>
                      <a:r>
                        <a:rPr lang="en-IE" sz="1400" baseline="0" dirty="0" smtClean="0"/>
                        <a:t> of</a:t>
                      </a:r>
                      <a:r>
                        <a:rPr lang="en-IE" sz="1400" dirty="0" smtClean="0"/>
                        <a:t> Hydration</a:t>
                      </a:r>
                      <a:r>
                        <a:rPr lang="en-IE" sz="1400" baseline="0" dirty="0" smtClean="0"/>
                        <a:t> &amp; </a:t>
                      </a:r>
                      <a:r>
                        <a:rPr lang="en-IE" sz="1400" dirty="0" smtClean="0"/>
                        <a:t>Nutrition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Understand relation between effort &amp; outcome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Practice More  specific  individual  practice  -  Skilled  based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chemeClr val="tx1"/>
                          </a:solidFill>
                        </a:rPr>
                        <a:t>Social  Skills – interacting with team mates </a:t>
                      </a:r>
                    </a:p>
                    <a:p>
                      <a:r>
                        <a:rPr lang="en-IE" sz="1600" b="1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en-IE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44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6262464" cy="648071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14 Year Old Hurling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94458"/>
              </p:ext>
            </p:extLst>
          </p:nvPr>
        </p:nvGraphicFramePr>
        <p:xfrm>
          <a:off x="511791" y="727287"/>
          <a:ext cx="8301250" cy="638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25"/>
                <a:gridCol w="4150625"/>
              </a:tblGrid>
              <a:tr h="3565809">
                <a:tc>
                  <a:txBody>
                    <a:bodyPr/>
                    <a:lstStyle/>
                    <a:p>
                      <a:r>
                        <a:rPr lang="en-IE" sz="1600" u="none" dirty="0" smtClean="0">
                          <a:solidFill>
                            <a:srgbClr val="FF0000"/>
                          </a:solidFill>
                        </a:rPr>
                        <a:t>                      TECHNICAL</a:t>
                      </a:r>
                    </a:p>
                    <a:p>
                      <a:r>
                        <a:rPr lang="en-IE" sz="1300" b="0" u="none" dirty="0" smtClean="0">
                          <a:solidFill>
                            <a:srgbClr val="FF0000"/>
                          </a:solidFill>
                        </a:rPr>
                        <a:t>Striking</a:t>
                      </a:r>
                    </a:p>
                    <a:p>
                      <a:r>
                        <a:rPr lang="en-IE" sz="1300" b="0" u="none" dirty="0" smtClean="0">
                          <a:solidFill>
                            <a:schemeClr val="tx1"/>
                          </a:solidFill>
                        </a:rPr>
                        <a:t>Strike from</a:t>
                      </a:r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 the hand (40M – 50M) left &amp; Right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Strike on the run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Ground Strike (32-40M) L&amp; R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Apposed striking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Striking over the Shoulder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rgbClr val="FF0000"/>
                          </a:solidFill>
                        </a:rPr>
                        <a:t>Handling</a:t>
                      </a:r>
                      <a:endParaRPr lang="en-IE" sz="1300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Hand Pass – Both Hands &amp; Off the Hurl (6-8M Moving)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Catching – Low, Chest, High (Under pressure of an opponent)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Batting/Doubling –High Ball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Solo and Strike off Hurl</a:t>
                      </a:r>
                    </a:p>
                    <a:p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Evasion – Solo changing direction (Match Situations)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300" b="0" u="none" baseline="0" dirty="0" smtClean="0">
                          <a:solidFill>
                            <a:srgbClr val="FF0000"/>
                          </a:solidFill>
                        </a:rPr>
                        <a:t>Tackling</a:t>
                      </a:r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Blocking/Hooking (Under pressure of an opponent)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300" b="0" u="none" baseline="0" dirty="0" smtClean="0">
                          <a:solidFill>
                            <a:schemeClr val="tx1"/>
                          </a:solidFill>
                        </a:rPr>
                        <a:t>Flick off the hurl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en-IE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</a:t>
                      </a:r>
                      <a:r>
                        <a:rPr lang="en-IE" sz="16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SENSE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Appreciate the space of a full size GAA pitch  i.e. Use of width  &amp; depth.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Attack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Implement principles of  attack – possession &amp; support play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Maintain possession. Moving the ball as a team.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Defend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Implement principles of defend – Delay, Deny, Dispossess, Deliver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Decision Making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Understand the specific responsibilities /decision making of the various position 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Small sided games  7v7 11v11 progressing to 15 aside</a:t>
                      </a:r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                               PHYSICAL</a:t>
                      </a:r>
                    </a:p>
                    <a:p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Flexibility</a:t>
                      </a:r>
                      <a:r>
                        <a:rPr lang="en-IE" sz="1400" baseline="0" dirty="0" smtClean="0"/>
                        <a:t> - through static stretching and dynamic mobility activities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Speed</a:t>
                      </a:r>
                      <a:r>
                        <a:rPr lang="en-IE" sz="1400" baseline="0" dirty="0" smtClean="0"/>
                        <a:t>– multidirectional, between 5M -25M with complete recovery in between. Built into warm up.</a:t>
                      </a:r>
                    </a:p>
                    <a:p>
                      <a:r>
                        <a:rPr lang="en-IE" sz="1400" dirty="0" smtClean="0">
                          <a:solidFill>
                            <a:srgbClr val="FF0000"/>
                          </a:solidFill>
                        </a:rPr>
                        <a:t>Strength</a:t>
                      </a:r>
                      <a:r>
                        <a:rPr lang="en-IE" sz="1400" baseline="0" dirty="0" smtClean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en-IE" sz="1400" dirty="0" smtClean="0"/>
                        <a:t> Improve core</a:t>
                      </a:r>
                      <a:r>
                        <a:rPr lang="en-IE" sz="1400" baseline="0" dirty="0" smtClean="0"/>
                        <a:t> strength through body weight exercise e.g. Plank</a:t>
                      </a:r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                 </a:t>
                      </a:r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LIFESTYLE</a:t>
                      </a:r>
                    </a:p>
                    <a:p>
                      <a:r>
                        <a:rPr lang="en-IE" sz="1400" dirty="0" smtClean="0"/>
                        <a:t>Make parents/players aware of the importance</a:t>
                      </a:r>
                      <a:r>
                        <a:rPr lang="en-IE" sz="1400" baseline="0" dirty="0" smtClean="0"/>
                        <a:t> of</a:t>
                      </a:r>
                      <a:r>
                        <a:rPr lang="en-IE" sz="1400" dirty="0" smtClean="0"/>
                        <a:t> Hydration</a:t>
                      </a:r>
                      <a:r>
                        <a:rPr lang="en-IE" sz="1400" baseline="0" dirty="0" smtClean="0"/>
                        <a:t> &amp; </a:t>
                      </a:r>
                      <a:r>
                        <a:rPr lang="en-IE" sz="1400" dirty="0" smtClean="0"/>
                        <a:t>Nutrition</a:t>
                      </a:r>
                    </a:p>
                    <a:p>
                      <a:endParaRPr lang="en-IE" sz="1400" dirty="0" smtClean="0"/>
                    </a:p>
                    <a:p>
                      <a:r>
                        <a:rPr lang="en-IE" sz="1400" dirty="0" smtClean="0"/>
                        <a:t>Follow Players code of contact rules</a:t>
                      </a:r>
                    </a:p>
                    <a:p>
                      <a:endParaRPr lang="en-IE" sz="1400" dirty="0" smtClean="0"/>
                    </a:p>
                    <a:p>
                      <a:r>
                        <a:rPr lang="en-IE" sz="1400" dirty="0" smtClean="0"/>
                        <a:t>Develop</a:t>
                      </a:r>
                      <a:r>
                        <a:rPr lang="en-IE" sz="1400" baseline="0" dirty="0" smtClean="0"/>
                        <a:t> own responsibility for match/training preparation</a:t>
                      </a:r>
                      <a:r>
                        <a:rPr lang="en-IE" sz="1400" dirty="0" smtClean="0"/>
                        <a:t> </a:t>
                      </a:r>
                    </a:p>
                    <a:p>
                      <a:endParaRPr lang="en-IE" sz="1400" dirty="0" smtClean="0"/>
                    </a:p>
                    <a:p>
                      <a:r>
                        <a:rPr lang="en-IE" sz="1400" dirty="0" smtClean="0"/>
                        <a:t>Balance time between school &amp; games</a:t>
                      </a:r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05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4544" y="116632"/>
            <a:ext cx="7200800" cy="648071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16 Year Old Hurling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90575"/>
              </p:ext>
            </p:extLst>
          </p:nvPr>
        </p:nvGraphicFramePr>
        <p:xfrm>
          <a:off x="511791" y="727287"/>
          <a:ext cx="8301250" cy="699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25"/>
                <a:gridCol w="4150625"/>
              </a:tblGrid>
              <a:tr h="3565809">
                <a:tc>
                  <a:txBody>
                    <a:bodyPr/>
                    <a:lstStyle/>
                    <a:p>
                      <a:r>
                        <a:rPr lang="en-IE" sz="1600" u="none" dirty="0" smtClean="0">
                          <a:solidFill>
                            <a:srgbClr val="FF0000"/>
                          </a:solidFill>
                        </a:rPr>
                        <a:t>TECHNICAL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rgbClr val="FF0000"/>
                          </a:solidFill>
                        </a:rPr>
                        <a:t>Striking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Strike from the hand (25 – 30M) 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Shortened grip on the run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Lift &amp; Strike (On</a:t>
                      </a:r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 the run</a:t>
                      </a:r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Strike on front foot &amp; back foot</a:t>
                      </a:r>
                    </a:p>
                    <a:p>
                      <a:r>
                        <a:rPr lang="en-IE" sz="1400" b="0" u="none" dirty="0" err="1" smtClean="0">
                          <a:solidFill>
                            <a:schemeClr val="tx1"/>
                          </a:solidFill>
                        </a:rPr>
                        <a:t>Sidelines</a:t>
                      </a:r>
                      <a:endParaRPr lang="en-IE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Free Taking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Feint &amp; Strike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rgbClr val="FF0000"/>
                          </a:solidFill>
                        </a:rPr>
                        <a:t>Handling</a:t>
                      </a:r>
                    </a:p>
                    <a:p>
                      <a:r>
                        <a:rPr lang="en-IE" sz="1400" b="0" u="none" dirty="0" smtClean="0">
                          <a:solidFill>
                            <a:schemeClr val="tx1"/>
                          </a:solidFill>
                        </a:rPr>
                        <a:t>Hand</a:t>
                      </a:r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 Pass – Two hands and off the hurl (8-10M Moving)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rgbClr val="FF0000"/>
                          </a:solidFill>
                        </a:rPr>
                        <a:t>Tackling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Blocking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Hooking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Flicking the ball away. </a:t>
                      </a:r>
                    </a:p>
                    <a:p>
                      <a:r>
                        <a:rPr lang="en-IE" sz="1400" b="0" u="none" baseline="0" dirty="0" smtClean="0">
                          <a:solidFill>
                            <a:schemeClr val="tx1"/>
                          </a:solidFill>
                        </a:rPr>
                        <a:t>(All done in Game Situations)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GAME</a:t>
                      </a:r>
                      <a:r>
                        <a:rPr lang="en-IE" sz="14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SENSE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Tactics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Impose/Develop own game plan – e.g. Sweeper, Counter Attack, Direct Ball.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 to opposition game plan.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understanding of Set Plays e.g. Winning primary possession off set plays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Player to Player Communication 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Attack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Implement principles of attack – Width &amp; Dept.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Defence</a:t>
                      </a:r>
                    </a:p>
                    <a:p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Implement principles of defend – Balance in team defending, depth &amp; cover.</a:t>
                      </a:r>
                    </a:p>
                    <a:p>
                      <a:endParaRPr lang="en-IE" sz="1400" b="0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Sided Games 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develop skills under pressure</a:t>
                      </a:r>
                    </a:p>
                    <a:p>
                      <a:endParaRPr lang="en-IE" sz="14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                         PHYSICAL</a:t>
                      </a:r>
                    </a:p>
                    <a:p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Screening - </a:t>
                      </a:r>
                      <a:r>
                        <a:rPr lang="en-IE" sz="1400" b="0" dirty="0" smtClean="0"/>
                        <a:t>Functional Movement Screening/</a:t>
                      </a:r>
                      <a:r>
                        <a:rPr lang="en-IE" sz="1400" b="0" baseline="0" dirty="0" smtClean="0"/>
                        <a:t>Assessment to be carried out. Helps to highlight potential injuries and is followed up by Supervised Personal S&amp;C program</a:t>
                      </a:r>
                    </a:p>
                    <a:p>
                      <a:endParaRPr lang="en-IE" sz="1400" b="0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dirty="0" smtClean="0">
                          <a:solidFill>
                            <a:srgbClr val="FF0000"/>
                          </a:solidFill>
                        </a:rPr>
                        <a:t>Strength - </a:t>
                      </a: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Maintain core body strength through suitable exercise e.g. Squat, Lunge, Push,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 Pull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baseline="0" dirty="0" smtClean="0">
                          <a:solidFill>
                            <a:srgbClr val="FF0000"/>
                          </a:solidFill>
                        </a:rPr>
                        <a:t>Endurance – </a:t>
                      </a:r>
                      <a:r>
                        <a:rPr lang="en-IE" sz="1400" b="0" baseline="0" dirty="0" smtClean="0">
                          <a:solidFill>
                            <a:schemeClr val="tx1"/>
                          </a:solidFill>
                        </a:rPr>
                        <a:t>Developed using the ball, ideally through small sided games (match situations).</a:t>
                      </a:r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                           LIFESTYLE</a:t>
                      </a:r>
                    </a:p>
                    <a:p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Ability to mix with all team mates/coaches.</a:t>
                      </a:r>
                    </a:p>
                    <a:p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Commitment to individual practice</a:t>
                      </a:r>
                    </a:p>
                    <a:p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Personal responsibility to Hydration/Nutrition</a:t>
                      </a:r>
                    </a:p>
                    <a:p>
                      <a:endParaRPr lang="en-IE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0" dirty="0" smtClean="0">
                          <a:solidFill>
                            <a:schemeClr val="tx1"/>
                          </a:solidFill>
                        </a:rPr>
                        <a:t>Manage rest and recovery e.g. Foam Rolling</a:t>
                      </a:r>
                    </a:p>
                    <a:p>
                      <a:endParaRPr lang="en-IE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dirty="0" smtClean="0"/>
                        <a:t>Develop mental toughness and calmness</a:t>
                      </a:r>
                      <a:r>
                        <a:rPr lang="en-IE" sz="1400" baseline="0" dirty="0" smtClean="0"/>
                        <a:t> under pressure.</a:t>
                      </a:r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4544" y="116632"/>
            <a:ext cx="7200800" cy="648071"/>
          </a:xfrm>
        </p:spPr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1"/>
                </a:solidFill>
              </a:rPr>
              <a:t>18 Year Old Hurling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32648"/>
              </p:ext>
            </p:extLst>
          </p:nvPr>
        </p:nvGraphicFramePr>
        <p:xfrm>
          <a:off x="511791" y="727287"/>
          <a:ext cx="8301250" cy="6834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625"/>
                <a:gridCol w="4150625"/>
              </a:tblGrid>
              <a:tr h="3565809">
                <a:tc>
                  <a:txBody>
                    <a:bodyPr/>
                    <a:lstStyle/>
                    <a:p>
                      <a:r>
                        <a:rPr lang="en-IE" sz="1600" u="none" dirty="0" smtClean="0">
                          <a:solidFill>
                            <a:srgbClr val="FF0000"/>
                          </a:solidFill>
                        </a:rPr>
                        <a:t>TECHNICAL</a:t>
                      </a: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Strike from the hand (30-45M)</a:t>
                      </a: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Shortened Grip on the run</a:t>
                      </a:r>
                    </a:p>
                    <a:p>
                      <a:endParaRPr lang="en-IE" sz="160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Hand Pass – Three variations (10-12M moving)</a:t>
                      </a: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Tackling – Blocking/Hooking/Flicking the ball away</a:t>
                      </a: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Competing for the high ball/flick in the air (Games)</a:t>
                      </a: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Side Lines</a:t>
                      </a:r>
                    </a:p>
                    <a:p>
                      <a:r>
                        <a:rPr lang="en-IE" sz="1600" u="none" dirty="0" smtClean="0">
                          <a:solidFill>
                            <a:schemeClr val="tx1"/>
                          </a:solidFill>
                        </a:rPr>
                        <a:t>Free Taking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6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GAME</a:t>
                      </a:r>
                      <a:r>
                        <a:rPr lang="en-IE" sz="16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SENSE</a:t>
                      </a:r>
                    </a:p>
                    <a:p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Players comfortable in a variety of systems of play.</a:t>
                      </a:r>
                    </a:p>
                    <a:p>
                      <a:endParaRPr lang="en-I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Players are played in certain positions subject to their strengths.</a:t>
                      </a:r>
                    </a:p>
                    <a:p>
                      <a:endParaRPr lang="en-IE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400" dirty="0" smtClean="0">
                          <a:solidFill>
                            <a:schemeClr val="tx1"/>
                          </a:solidFill>
                        </a:rPr>
                        <a:t>Intense small sides games (controlled aggression) to improve decision making</a:t>
                      </a:r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PHYSICAL</a:t>
                      </a:r>
                    </a:p>
                    <a:p>
                      <a:endParaRPr lang="en-IE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1" dirty="0" smtClean="0">
                          <a:solidFill>
                            <a:schemeClr val="tx1"/>
                          </a:solidFill>
                        </a:rPr>
                        <a:t>Introduction to major lifting techniques &amp; plyometric under supervision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1" dirty="0" smtClean="0">
                          <a:solidFill>
                            <a:schemeClr val="tx1"/>
                          </a:solidFill>
                        </a:rPr>
                        <a:t>Implement a personal flexibility program – away from team environment</a:t>
                      </a:r>
                    </a:p>
                    <a:p>
                      <a:endParaRPr lang="en-IE" sz="1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IE" sz="1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IE" sz="1400" b="1" dirty="0" smtClean="0">
                          <a:solidFill>
                            <a:srgbClr val="FF0000"/>
                          </a:solidFill>
                        </a:rPr>
                        <a:t>LIFESTYLE</a:t>
                      </a:r>
                    </a:p>
                    <a:p>
                      <a:r>
                        <a:rPr lang="en-IE" sz="1400" b="1" dirty="0" smtClean="0"/>
                        <a:t>Ability to mix</a:t>
                      </a:r>
                    </a:p>
                    <a:p>
                      <a:endParaRPr lang="en-IE" sz="1400" b="1" dirty="0" smtClean="0"/>
                    </a:p>
                    <a:p>
                      <a:r>
                        <a:rPr lang="en-IE" sz="1400" b="1" dirty="0" smtClean="0"/>
                        <a:t>Commitment</a:t>
                      </a:r>
                      <a:r>
                        <a:rPr lang="en-IE" sz="1400" b="1" baseline="0" dirty="0" smtClean="0"/>
                        <a:t> to Practice</a:t>
                      </a:r>
                    </a:p>
                    <a:p>
                      <a:endParaRPr lang="en-IE" sz="1400" b="1" baseline="0" dirty="0" smtClean="0"/>
                    </a:p>
                    <a:p>
                      <a:r>
                        <a:rPr lang="en-IE" sz="1400" b="1" baseline="0" dirty="0" smtClean="0"/>
                        <a:t>Punctuality</a:t>
                      </a:r>
                    </a:p>
                    <a:p>
                      <a:endParaRPr lang="en-IE" sz="1400" b="1" baseline="0" dirty="0" smtClean="0"/>
                    </a:p>
                    <a:p>
                      <a:r>
                        <a:rPr lang="en-IE" sz="1400" b="1" baseline="0" dirty="0" smtClean="0"/>
                        <a:t>Substance Awareness</a:t>
                      </a:r>
                    </a:p>
                    <a:p>
                      <a:endParaRPr lang="en-IE" sz="1400" b="1" baseline="0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b="1" dirty="0" smtClean="0">
                          <a:solidFill>
                            <a:schemeClr val="tx1"/>
                          </a:solidFill>
                        </a:rPr>
                        <a:t>Manage rest and recovery</a:t>
                      </a:r>
                    </a:p>
                    <a:p>
                      <a:endParaRPr lang="en-IE" sz="1400" baseline="0" dirty="0" smtClean="0"/>
                    </a:p>
                    <a:p>
                      <a:endParaRPr lang="en-IE" sz="1400" baseline="0" dirty="0" smtClean="0"/>
                    </a:p>
                    <a:p>
                      <a:endParaRPr lang="en-IE" sz="1400" baseline="0" dirty="0" smtClean="0"/>
                    </a:p>
                    <a:p>
                      <a:endParaRPr lang="en-IE" sz="1400" dirty="0" smtClean="0"/>
                    </a:p>
                    <a:p>
                      <a:endParaRPr lang="en-IE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2799</TotalTime>
  <Words>1492</Words>
  <Application>Microsoft Office PowerPoint</Application>
  <PresentationFormat>On-screen Show (4:3)</PresentationFormat>
  <Paragraphs>306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Up Skilling  Player Pathway </vt:lpstr>
      <vt:lpstr>Nursery Hurling</vt:lpstr>
      <vt:lpstr>8 Year Old Hurling</vt:lpstr>
      <vt:lpstr>10 Year Old Hurling</vt:lpstr>
      <vt:lpstr>12 Year Old Hurling</vt:lpstr>
      <vt:lpstr>14 Year Old Hurling</vt:lpstr>
      <vt:lpstr>16 Year Old Hurling</vt:lpstr>
      <vt:lpstr>18 Year Old Hurling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Leinster GAA Club Development Module</dc:title>
  <dc:creator>James Devane</dc:creator>
  <cp:lastModifiedBy>John Leahy</cp:lastModifiedBy>
  <cp:revision>200</cp:revision>
  <dcterms:created xsi:type="dcterms:W3CDTF">2014-11-25T11:07:37Z</dcterms:created>
  <dcterms:modified xsi:type="dcterms:W3CDTF">2015-03-28T10:03:49Z</dcterms:modified>
</cp:coreProperties>
</file>